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8"/>
  </p:normalViewPr>
  <p:slideViewPr>
    <p:cSldViewPr snapToGrid="0" snapToObjects="1">
      <p:cViewPr varScale="1">
        <p:scale>
          <a:sx n="88" d="100"/>
          <a:sy n="88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30F3C-5C68-C740-B147-9B4CBB8AF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244F0-39BC-EE45-BA4D-37B3A2B37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8F6B7-D18F-E743-B98B-86F77E55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7A1AC-451F-D744-81C6-4767C618A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E0833-C94F-E44A-9099-978244E92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9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62C02-FAE3-5C42-95E8-89EC9A334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4813F-3707-8F49-9A5C-9CAF3C436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5C49-B331-2343-82FA-CF9F23F40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0927E-92AE-5B47-82F0-40CDF5BDA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70807-935F-1C40-84A0-96630F7F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62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C584AA-F881-AC44-A4A6-832BF63D2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08BC40-EFE7-FC4D-9EE0-35581B136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68A09-85E8-8841-9E08-5DFC1209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82A5D-650D-5848-9F66-D5FE9946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50988-1A59-354F-9D86-93BFEDBE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CFCC-2436-A745-AA52-26018092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9B38-9E58-0F44-823E-3EEA605FA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42690-54B2-4448-94DA-CD631CF0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9289D-3A17-0A4E-95AC-6F148DD6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C05B1-2DC1-8C4F-8B0A-564ED6BCF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95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C7FD8-2653-BD4E-A9E7-875015FE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AFFA5-47C4-F342-A0DD-B10291CF9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835B-1E68-E943-82C5-E78DD20D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94418-5E28-0D40-B97D-13F52C686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171E3-EBCD-8040-9428-F767ED11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7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C5EE8-4113-9349-846B-319297EA3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37795-ED29-7F4E-AEBA-BC65878A2A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DB221-F8E4-5A48-A8B3-9F45C935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BD420-5F1D-DC4F-9E7F-0A966D1A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E68BB-2FFD-FD4A-B22F-5F700621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824F1-275A-8C4F-A312-8C9CC479B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7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5B63-316F-5E44-A32C-BB35270C1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3C7C4-320B-154F-A7C6-2784F322B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4177D-169E-6F41-AC0F-9D50E9E27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7DC43-7EDD-F645-A8FE-F1FE685F80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B71B31-DF18-C04E-8C92-546156500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68EA3-EAED-5F4C-937F-5281909D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2184E7-B0F3-4546-9810-58742C2F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282E72-EDF8-C54E-B234-F69E32B5D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8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05FAC-80C6-C146-8978-30B36EFFD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403A38-3145-3449-926F-091554A2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CD7E36-CEA1-4940-A0DA-72C4707E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25833F-B207-BE4F-AC9A-85EE2484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99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9299D6-FA17-4543-8347-A16F6335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D2744-959A-6843-B6B1-BC2F32019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CAC1D-8056-E24A-8B22-130FA5935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8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DCB5B-8C17-4C44-9E85-744823A79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91179-7DDE-844A-B196-A9DDB9DDE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94D55-24B5-EA40-BC74-7F522211C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3FEF0-9949-9749-88EB-80C263E4E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472A2-935C-3E4A-9E4E-4902EF50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52718-2DF3-6F42-8234-F5410BAF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0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F17BE-ACDD-7A4E-AB58-9FC15DE18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167CD-3DB1-0E41-B502-66D711A6FD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CFE82-7CCB-164E-A691-D01CA9596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E6EAB-5044-D045-B370-1906B800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BC420-6625-1748-91E0-6873DCEB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C0111-2E65-354D-A85E-77D12D1E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46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28C8F0-773D-F847-8845-53BC8CC90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73724-B5B4-F84A-80D9-7545FF02A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DD5DE-873B-D148-A130-C4E859C64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93828-7142-0646-A884-7899A121FA46}" type="datetimeFigureOut">
              <a:rPr lang="en-US" smtClean="0"/>
              <a:t>10/26/20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B36C8-9575-BC4F-B645-DF33D8DFCC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6E20C-64D5-F347-A44D-AB53059E7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C1909-0CAD-D149-B789-62DF373E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2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9D44CC-C422-1E44-A7FB-43F003E3E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72089B-9278-214E-88B8-8347478C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3184" y="-545818"/>
            <a:ext cx="5447413" cy="72441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2A38D-F7C2-5249-9324-BB2E6AF8D676}"/>
              </a:ext>
            </a:extLst>
          </p:cNvPr>
          <p:cNvSpPr/>
          <p:nvPr/>
        </p:nvSpPr>
        <p:spPr>
          <a:xfrm>
            <a:off x="5344681" y="1909020"/>
            <a:ext cx="62607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FEMINIST DEMOCRATIC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EF58E6-63FD-3D45-AEF0-DDA9B659AE22}"/>
              </a:ext>
            </a:extLst>
          </p:cNvPr>
          <p:cNvSpPr/>
          <p:nvPr/>
        </p:nvSpPr>
        <p:spPr>
          <a:xfrm>
            <a:off x="5344681" y="3672507"/>
            <a:ext cx="6260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Celis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 Childs </a:t>
            </a:r>
          </a:p>
        </p:txBody>
      </p:sp>
    </p:spTree>
    <p:extLst>
      <p:ext uri="{BB962C8B-B14F-4D97-AF65-F5344CB8AC3E}">
        <p14:creationId xmlns:p14="http://schemas.microsoft.com/office/powerpoint/2010/main" val="922557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2DFA23B-9C8D-E045-9FAD-39A4DB04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68" y="217296"/>
            <a:ext cx="9647464" cy="64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1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CF3CE35-9805-9649-8970-04A98C5CB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28" y="243862"/>
            <a:ext cx="9021943" cy="637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7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7A5AF16-93AA-6849-AFB0-40C6F3AD3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911" y="412609"/>
            <a:ext cx="6322177" cy="603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92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</Words>
  <Application>Microsoft Macintosh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Hazel McCoubrey</dc:creator>
  <cp:lastModifiedBy>Hazel McCoubrey</cp:lastModifiedBy>
  <cp:revision>9</cp:revision>
  <dcterms:created xsi:type="dcterms:W3CDTF">2020-10-26T22:09:17Z</dcterms:created>
  <dcterms:modified xsi:type="dcterms:W3CDTF">2020-10-26T22:50:13Z</dcterms:modified>
</cp:coreProperties>
</file>